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1mz45MLGNNioV4nZEq34mIKOI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2" y="7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C000"/>
            </a:gs>
            <a:gs pos="50000">
              <a:srgbClr val="FDE9D8"/>
            </a:gs>
            <a:gs pos="100000">
              <a:srgbClr val="31859B"/>
            </a:gs>
          </a:gsLst>
          <a:lin ang="14400000" scaled="0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5943600" y="2743200"/>
            <a:ext cx="5334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Title of your Talk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6139132" y="868680"/>
            <a:ext cx="4942936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Name</a:t>
            </a:r>
            <a:endParaRPr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Department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/>
          <a:srcRect/>
          <a:stretch/>
        </p:blipFill>
        <p:spPr>
          <a:xfrm>
            <a:off x="1828270" y="697089"/>
            <a:ext cx="3319994" cy="5113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your Talk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Talk</dc:title>
  <dc:creator>Murphy, Christopher</dc:creator>
  <cp:lastModifiedBy>Slebioda, Shana</cp:lastModifiedBy>
  <cp:revision>5</cp:revision>
  <dcterms:created xsi:type="dcterms:W3CDTF">2015-03-12T20:15:01Z</dcterms:created>
  <dcterms:modified xsi:type="dcterms:W3CDTF">2025-01-02T22:18:40Z</dcterms:modified>
</cp:coreProperties>
</file>